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1" r:id="rId1"/>
  </p:sldMasterIdLst>
  <p:sldIdLst>
    <p:sldId id="256" r:id="rId2"/>
    <p:sldId id="258" r:id="rId3"/>
    <p:sldId id="273" r:id="rId4"/>
    <p:sldId id="260" r:id="rId5"/>
    <p:sldId id="262" r:id="rId6"/>
    <p:sldId id="265" r:id="rId7"/>
    <p:sldId id="264" r:id="rId8"/>
    <p:sldId id="267" r:id="rId9"/>
    <p:sldId id="266" r:id="rId10"/>
    <p:sldId id="278" r:id="rId11"/>
    <p:sldId id="268" r:id="rId12"/>
    <p:sldId id="269" r:id="rId13"/>
    <p:sldId id="271" r:id="rId14"/>
    <p:sldId id="272" r:id="rId15"/>
    <p:sldId id="274" r:id="rId16"/>
    <p:sldId id="279" r:id="rId17"/>
    <p:sldId id="280" r:id="rId18"/>
    <p:sldId id="277" r:id="rId19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410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876361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71606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1250234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8534934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27072635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8461261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40666616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477106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677532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6369468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968554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125093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634260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637694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477568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106508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7D2CF0-4A06-4991-BF62-C00EDD89E31A}" type="datetimeFigureOut">
              <a:rPr lang="zh-TW" altLang="en-US" smtClean="0"/>
              <a:pPr/>
              <a:t>2013/11/26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AF94AE76-15DC-48ED-9963-B2D556164318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70461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  <p:sldLayoutId id="2147483784" r:id="rId13"/>
    <p:sldLayoutId id="2147483785" r:id="rId14"/>
    <p:sldLayoutId id="2147483786" r:id="rId15"/>
    <p:sldLayoutId id="214748378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7.jpe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331640" y="1988840"/>
            <a:ext cx="568863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800" dirty="0" smtClean="0">
                <a:solidFill>
                  <a:schemeClr val="accent1">
                    <a:lumMod val="75000"/>
                  </a:schemeClr>
                </a:solidFill>
              </a:rPr>
              <a:t>Meet</a:t>
            </a:r>
          </a:p>
          <a:p>
            <a:pPr algn="ctr"/>
            <a:r>
              <a:rPr lang="en-US" altLang="zh-TW" sz="2800" dirty="0" smtClean="0">
                <a:solidFill>
                  <a:schemeClr val="accent1">
                    <a:lumMod val="75000"/>
                  </a:schemeClr>
                </a:solidFill>
              </a:rPr>
              <a:t>the shortcut for  colorful life</a:t>
            </a:r>
            <a:endParaRPr lang="zh-TW" altLang="en-US" sz="28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483768" y="4869160"/>
            <a:ext cx="4824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9916031</a:t>
            </a:r>
            <a:r>
              <a:rPr lang="zh-TW" altLang="en-US" sz="28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TW" sz="2800" dirty="0">
                <a:solidFill>
                  <a:schemeClr val="accent2">
                    <a:lumMod val="75000"/>
                  </a:schemeClr>
                </a:solidFill>
              </a:rPr>
              <a:t>Mark </a:t>
            </a:r>
            <a:r>
              <a:rPr lang="en-US" altLang="zh-TW" sz="2800" dirty="0" smtClean="0">
                <a:solidFill>
                  <a:schemeClr val="accent2">
                    <a:lumMod val="75000"/>
                  </a:schemeClr>
                </a:solidFill>
              </a:rPr>
              <a:t>Chao</a:t>
            </a:r>
            <a:endParaRPr lang="en-US" altLang="zh-TW" sz="2800" dirty="0">
              <a:solidFill>
                <a:schemeClr val="accent2">
                  <a:lumMod val="75000"/>
                </a:schemeClr>
              </a:solidFill>
            </a:endParaRPr>
          </a:p>
          <a:p>
            <a:r>
              <a:rPr lang="en-US" altLang="zh-TW" sz="2800" dirty="0" smtClean="0">
                <a:solidFill>
                  <a:schemeClr val="accent2">
                    <a:lumMod val="75000"/>
                  </a:schemeClr>
                </a:solidFill>
              </a:rPr>
              <a:t>9916026</a:t>
            </a:r>
            <a:r>
              <a:rPr lang="zh-TW" altLang="en-US" sz="28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TW" sz="2800" dirty="0" smtClean="0">
                <a:solidFill>
                  <a:schemeClr val="accent2">
                    <a:lumMod val="75000"/>
                  </a:schemeClr>
                </a:solidFill>
              </a:rPr>
              <a:t>Ari  Chong </a:t>
            </a:r>
          </a:p>
          <a:p>
            <a:r>
              <a:rPr lang="en-US" altLang="zh-TW" sz="2800" dirty="0" smtClean="0">
                <a:solidFill>
                  <a:schemeClr val="accent2">
                    <a:lumMod val="75000"/>
                  </a:schemeClr>
                </a:solidFill>
              </a:rPr>
              <a:t>9916037</a:t>
            </a:r>
            <a:r>
              <a:rPr lang="zh-TW" altLang="en-US" sz="2800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altLang="zh-TW" sz="2800" dirty="0" smtClean="0">
                <a:solidFill>
                  <a:schemeClr val="accent2">
                    <a:lumMod val="75000"/>
                  </a:schemeClr>
                </a:solidFill>
              </a:rPr>
              <a:t>Ray Cao</a:t>
            </a:r>
            <a:endParaRPr lang="zh-TW" alt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137784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7504" y="332656"/>
            <a:ext cx="7632848" cy="1597744"/>
          </a:xfrm>
        </p:spPr>
        <p:txBody>
          <a:bodyPr>
            <a:normAutofit/>
          </a:bodyPr>
          <a:lstStyle/>
          <a:p>
            <a:r>
              <a:rPr lang="en-US" altLang="zh-TW" sz="3200" dirty="0" smtClean="0"/>
              <a:t>It can give you a big chance and </a:t>
            </a:r>
            <a:br>
              <a:rPr lang="en-US" altLang="zh-TW" sz="3200" dirty="0" smtClean="0"/>
            </a:br>
            <a:r>
              <a:rPr lang="en-US" altLang="zh-TW" sz="3200" dirty="0" smtClean="0"/>
              <a:t>courage to do something that </a:t>
            </a:r>
            <a:br>
              <a:rPr lang="en-US" altLang="zh-TW" sz="3200" dirty="0" smtClean="0"/>
            </a:br>
            <a:r>
              <a:rPr lang="en-US" altLang="zh-TW" sz="3200" dirty="0" smtClean="0"/>
              <a:t>may change your “normal” life!!</a:t>
            </a:r>
            <a:endParaRPr lang="zh-TW" altLang="en-US" sz="32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475656" y="2420888"/>
            <a:ext cx="4654824" cy="349111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35751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55576" y="476672"/>
            <a:ext cx="6347713" cy="1320800"/>
          </a:xfrm>
        </p:spPr>
        <p:txBody>
          <a:bodyPr>
            <a:normAutofit/>
          </a:bodyPr>
          <a:lstStyle/>
          <a:p>
            <a:r>
              <a:rPr lang="en-US" altLang="zh-TW" dirty="0"/>
              <a:t>When </a:t>
            </a:r>
            <a:r>
              <a:rPr lang="en-US" altLang="zh-TW" sz="3200" dirty="0"/>
              <a:t>you</a:t>
            </a:r>
            <a:r>
              <a:rPr lang="en-US" altLang="zh-TW" dirty="0"/>
              <a:t> walk on the street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188790" y="1987674"/>
            <a:ext cx="5175249" cy="3881437"/>
          </a:xfrm>
        </p:spPr>
      </p:pic>
    </p:spTree>
    <p:extLst>
      <p:ext uri="{BB962C8B-B14F-4D97-AF65-F5344CB8AC3E}">
        <p14:creationId xmlns="" xmlns:p14="http://schemas.microsoft.com/office/powerpoint/2010/main" val="3796347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538599"/>
            <a:ext cx="8229600" cy="1498178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This app will find some one match 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with </a:t>
            </a:r>
            <a:r>
              <a:rPr lang="en-US" altLang="zh-TW" dirty="0"/>
              <a:t>you based on your hobby or </a:t>
            </a:r>
            <a:r>
              <a:rPr lang="en-US" altLang="zh-TW" dirty="0" smtClean="0"/>
              <a:t>others.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2060848"/>
            <a:ext cx="5212225" cy="3909169"/>
          </a:xfrm>
        </p:spPr>
      </p:pic>
    </p:spTree>
    <p:extLst>
      <p:ext uri="{BB962C8B-B14F-4D97-AF65-F5344CB8AC3E}">
        <p14:creationId xmlns="" xmlns:p14="http://schemas.microsoft.com/office/powerpoint/2010/main" val="2417668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46" y="260648"/>
            <a:ext cx="7272808" cy="1320800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Each one will receive a card 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which </a:t>
            </a:r>
            <a:r>
              <a:rPr lang="en-US" altLang="zh-TW" dirty="0"/>
              <a:t>is the other’s </a:t>
            </a:r>
            <a:r>
              <a:rPr lang="en-US" altLang="zh-TW" dirty="0" smtClean="0"/>
              <a:t>basic information</a:t>
            </a:r>
            <a:r>
              <a:rPr lang="en-US" altLang="zh-TW" dirty="0"/>
              <a:t>.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pic>
        <p:nvPicPr>
          <p:cNvPr id="4" name="圖片 3" descr="INF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339752" y="1484784"/>
            <a:ext cx="3048000" cy="4572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53545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7504" y="476672"/>
            <a:ext cx="8229600" cy="1858218"/>
          </a:xfrm>
        </p:spPr>
        <p:txBody>
          <a:bodyPr>
            <a:normAutofit/>
          </a:bodyPr>
          <a:lstStyle/>
          <a:p>
            <a:r>
              <a:rPr lang="en-US" altLang="zh-TW" sz="3200" dirty="0" smtClean="0"/>
              <a:t>You </a:t>
            </a:r>
            <a:r>
              <a:rPr lang="en-US" altLang="zh-TW" sz="3200" dirty="0"/>
              <a:t>can </a:t>
            </a:r>
            <a:r>
              <a:rPr lang="en-US" altLang="zh-TW" sz="3200" dirty="0" smtClean="0"/>
              <a:t>not only know more friends</a:t>
            </a:r>
            <a:br>
              <a:rPr lang="en-US" altLang="zh-TW" sz="3200" dirty="0" smtClean="0"/>
            </a:br>
            <a:r>
              <a:rPr lang="en-US" altLang="zh-TW" sz="3200" dirty="0" smtClean="0"/>
              <a:t>and maybe have </a:t>
            </a:r>
            <a:r>
              <a:rPr lang="en-US" altLang="zh-TW" sz="3200" dirty="0"/>
              <a:t>a cup of </a:t>
            </a:r>
            <a:r>
              <a:rPr lang="en-US" altLang="zh-TW" sz="3200" dirty="0" smtClean="0"/>
              <a:t>coffee together.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688" y="1988840"/>
            <a:ext cx="4197201" cy="4197201"/>
          </a:xfrm>
        </p:spPr>
      </p:pic>
    </p:spTree>
    <p:extLst>
      <p:ext uri="{BB962C8B-B14F-4D97-AF65-F5344CB8AC3E}">
        <p14:creationId xmlns="" xmlns:p14="http://schemas.microsoft.com/office/powerpoint/2010/main" val="2213276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6347713" cy="1320800"/>
          </a:xfrm>
        </p:spPr>
        <p:txBody>
          <a:bodyPr>
            <a:normAutofit fontScale="90000"/>
          </a:bodyPr>
          <a:lstStyle/>
          <a:p>
            <a:r>
              <a:rPr lang="en-US" altLang="zh-TW" dirty="0"/>
              <a:t>When you are busy you also can set your status to busy or offline 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pic>
        <p:nvPicPr>
          <p:cNvPr id="3" name="圖片 2" descr="main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627784" y="1484784"/>
            <a:ext cx="3048000" cy="4572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6534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451" y="260648"/>
            <a:ext cx="7560840" cy="1584176"/>
          </a:xfrm>
        </p:spPr>
        <p:txBody>
          <a:bodyPr>
            <a:normAutofit/>
          </a:bodyPr>
          <a:lstStyle/>
          <a:p>
            <a:r>
              <a:rPr lang="en-US" altLang="zh-TW" sz="3100" dirty="0" smtClean="0"/>
              <a:t>Don’t worry about the wrong match ,</a:t>
            </a:r>
            <a:br>
              <a:rPr lang="en-US" altLang="zh-TW" sz="3100" dirty="0" smtClean="0"/>
            </a:br>
            <a:r>
              <a:rPr lang="en-US" altLang="zh-TW" sz="3100" dirty="0" smtClean="0"/>
              <a:t>it based on the information you provide.</a:t>
            </a:r>
            <a:br>
              <a:rPr lang="en-US" altLang="zh-TW" sz="3100" dirty="0" smtClean="0"/>
            </a:br>
            <a:r>
              <a:rPr lang="en-US" altLang="zh-TW" sz="3100" dirty="0" smtClean="0"/>
              <a:t>All comes from your taste. </a:t>
            </a:r>
            <a:endParaRPr lang="zh-TW" altLang="en-US" sz="310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87624" y="2204864"/>
            <a:ext cx="5619750" cy="37338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221699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93509" y="332656"/>
            <a:ext cx="6777800" cy="1320800"/>
          </a:xfrm>
        </p:spPr>
        <p:txBody>
          <a:bodyPr>
            <a:normAutofit/>
          </a:bodyPr>
          <a:lstStyle/>
          <a:p>
            <a:r>
              <a:rPr lang="en-US" altLang="zh-TW" sz="3200" dirty="0" smtClean="0"/>
              <a:t>You can also have a party in this app and will invite users nearby. </a:t>
            </a:r>
            <a:endParaRPr lang="zh-TW" altLang="en-US" sz="3200" dirty="0"/>
          </a:p>
        </p:txBody>
      </p:sp>
      <p:pic>
        <p:nvPicPr>
          <p:cNvPr id="4" name="圖片 3" descr="activity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83768" y="1700808"/>
            <a:ext cx="3048000" cy="4572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746150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987824" y="2780928"/>
            <a:ext cx="5194920" cy="1401018"/>
          </a:xfrm>
        </p:spPr>
        <p:txBody>
          <a:bodyPr>
            <a:normAutofit/>
          </a:bodyPr>
          <a:lstStyle/>
          <a:p>
            <a:r>
              <a:rPr lang="en-US" altLang="zh-TW" sz="4000" dirty="0" smtClean="0"/>
              <a:t>THE END</a:t>
            </a:r>
            <a:endParaRPr lang="zh-TW" altLang="en-US" sz="4000" dirty="0"/>
          </a:p>
        </p:txBody>
      </p:sp>
    </p:spTree>
    <p:extLst>
      <p:ext uri="{BB962C8B-B14F-4D97-AF65-F5344CB8AC3E}">
        <p14:creationId xmlns="" xmlns:p14="http://schemas.microsoft.com/office/powerpoint/2010/main" val="244124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91680" y="764704"/>
            <a:ext cx="6347713" cy="1320800"/>
          </a:xfrm>
        </p:spPr>
        <p:txBody>
          <a:bodyPr>
            <a:normAutofit/>
          </a:bodyPr>
          <a:lstStyle/>
          <a:p>
            <a:r>
              <a:rPr lang="en-US" altLang="zh-TW" dirty="0"/>
              <a:t>His </a:t>
            </a:r>
            <a:r>
              <a:rPr lang="en-US" altLang="zh-TW" sz="3200" dirty="0"/>
              <a:t>name</a:t>
            </a:r>
            <a:r>
              <a:rPr lang="en-US" altLang="zh-TW" dirty="0"/>
              <a:t> is Ray Cao</a:t>
            </a:r>
            <a:br>
              <a:rPr lang="en-US" altLang="zh-TW" dirty="0"/>
            </a:b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1700808"/>
            <a:ext cx="3223278" cy="4315462"/>
          </a:xfrm>
        </p:spPr>
      </p:pic>
      <p:sp>
        <p:nvSpPr>
          <p:cNvPr id="4" name="標題 1"/>
          <p:cNvSpPr txBox="1">
            <a:spLocks/>
          </p:cNvSpPr>
          <p:nvPr/>
        </p:nvSpPr>
        <p:spPr>
          <a:xfrm>
            <a:off x="755576" y="2996952"/>
            <a:ext cx="8003232" cy="5620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TW" dirty="0" err="1" smtClean="0"/>
              <a:t>First,we</a:t>
            </a:r>
            <a:r>
              <a:rPr lang="en-US" altLang="zh-TW" dirty="0" smtClean="0"/>
              <a:t> want to tell you a story</a:t>
            </a:r>
            <a:r>
              <a:rPr lang="zh-TW" altLang="en-US" dirty="0" smtClean="0"/>
              <a:t/>
            </a:r>
            <a:br>
              <a:rPr lang="zh-TW" altLang="en-US" dirty="0" smtClean="0"/>
            </a:br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2497943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23528" y="1196752"/>
            <a:ext cx="7992888" cy="1420085"/>
          </a:xfrm>
        </p:spPr>
        <p:txBody>
          <a:bodyPr>
            <a:noAutofit/>
          </a:bodyPr>
          <a:lstStyle/>
          <a:p>
            <a:r>
              <a:rPr lang="en-US" altLang="zh-TW" dirty="0" smtClean="0"/>
              <a:t>Ok…</a:t>
            </a:r>
            <a:br>
              <a:rPr lang="en-US" altLang="zh-TW" dirty="0" smtClean="0"/>
            </a:br>
            <a:r>
              <a:rPr lang="en-US" altLang="zh-TW" dirty="0" smtClean="0"/>
              <a:t>But </a:t>
            </a:r>
            <a:r>
              <a:rPr lang="en-US" altLang="zh-TW" sz="3200" dirty="0" smtClean="0"/>
              <a:t>what’s</a:t>
            </a:r>
            <a:r>
              <a:rPr lang="en-US" altLang="zh-TW" dirty="0" smtClean="0"/>
              <a:t> wrong about</a:t>
            </a:r>
            <a:r>
              <a:rPr lang="en-US" altLang="zh-TW" dirty="0"/>
              <a:t> </a:t>
            </a:r>
            <a:r>
              <a:rPr lang="en-US" altLang="zh-TW" dirty="0" smtClean="0"/>
              <a:t>this guy?</a:t>
            </a: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11760" y="2852936"/>
            <a:ext cx="3538364" cy="3538364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144804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536" y="282353"/>
            <a:ext cx="8229600" cy="76870"/>
          </a:xfrm>
        </p:spPr>
        <p:txBody>
          <a:bodyPr>
            <a:noAutofit/>
          </a:bodyPr>
          <a:lstStyle/>
          <a:p>
            <a:r>
              <a:rPr lang="en-US" altLang="zh-TW" sz="3200" dirty="0"/>
              <a:t>He has </a:t>
            </a:r>
            <a:r>
              <a:rPr lang="en-US" altLang="zh-TW" sz="3200" dirty="0" smtClean="0"/>
              <a:t>477 or more </a:t>
            </a:r>
            <a:r>
              <a:rPr lang="en-US" altLang="zh-TW" sz="3200" dirty="0"/>
              <a:t>friends </a:t>
            </a:r>
            <a:r>
              <a:rPr lang="en-US" altLang="zh-TW" sz="3200" dirty="0" smtClean="0"/>
              <a:t/>
            </a:r>
            <a:br>
              <a:rPr lang="en-US" altLang="zh-TW" sz="3200" dirty="0" smtClean="0"/>
            </a:br>
            <a:r>
              <a:rPr lang="en-US" altLang="zh-TW" sz="3200" dirty="0" smtClean="0"/>
              <a:t>                             in </a:t>
            </a:r>
            <a:r>
              <a:rPr lang="en-US" altLang="zh-TW" sz="3200" dirty="0"/>
              <a:t>his </a:t>
            </a:r>
            <a:r>
              <a:rPr lang="en-US" altLang="zh-TW" sz="3200" dirty="0" smtClean="0"/>
              <a:t>Facebook.</a:t>
            </a:r>
            <a:r>
              <a:rPr lang="zh-TW" altLang="en-US" sz="3200" dirty="0"/>
              <a:t/>
            </a:r>
            <a:br>
              <a:rPr lang="zh-TW" altLang="en-US" sz="3200" dirty="0"/>
            </a:br>
            <a:r>
              <a:rPr lang="zh-TW" altLang="en-US" sz="3200" dirty="0"/>
              <a:t/>
            </a:r>
            <a:br>
              <a:rPr lang="zh-TW" altLang="en-US" sz="3200" dirty="0"/>
            </a:br>
            <a:endParaRPr lang="zh-TW" altLang="en-US" sz="32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-1849" t="8099" r="1849" b="14380"/>
          <a:stretch/>
        </p:blipFill>
        <p:spPr>
          <a:xfrm>
            <a:off x="251520" y="1637853"/>
            <a:ext cx="6880810" cy="4261719"/>
          </a:xfrm>
        </p:spPr>
      </p:pic>
      <p:sp>
        <p:nvSpPr>
          <p:cNvPr id="5" name="標題 1"/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TW" altLang="en-US" dirty="0"/>
          </a:p>
        </p:txBody>
      </p:sp>
    </p:spTree>
    <p:extLst>
      <p:ext uri="{BB962C8B-B14F-4D97-AF65-F5344CB8AC3E}">
        <p14:creationId xmlns="" xmlns:p14="http://schemas.microsoft.com/office/powerpoint/2010/main" val="2478373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27584" y="620688"/>
            <a:ext cx="6347713" cy="1320800"/>
          </a:xfrm>
        </p:spPr>
        <p:txBody>
          <a:bodyPr>
            <a:normAutofit/>
          </a:bodyPr>
          <a:lstStyle/>
          <a:p>
            <a:r>
              <a:rPr lang="en-US" altLang="zh-TW" sz="3200" dirty="0"/>
              <a:t>And 25(or more) in his </a:t>
            </a:r>
            <a:r>
              <a:rPr lang="en-US" altLang="zh-TW" sz="3200" dirty="0" err="1" smtClean="0"/>
              <a:t>Plurk</a:t>
            </a:r>
            <a:endParaRPr lang="zh-TW" altLang="en-US" sz="32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700808"/>
            <a:ext cx="5673315" cy="4532743"/>
          </a:xfrm>
        </p:spPr>
      </p:pic>
    </p:spTree>
    <p:extLst>
      <p:ext uri="{BB962C8B-B14F-4D97-AF65-F5344CB8AC3E}">
        <p14:creationId xmlns="" xmlns:p14="http://schemas.microsoft.com/office/powerpoint/2010/main" val="13855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1560" y="692696"/>
            <a:ext cx="8229600" cy="1138138"/>
          </a:xfrm>
        </p:spPr>
        <p:txBody>
          <a:bodyPr>
            <a:noAutofit/>
          </a:bodyPr>
          <a:lstStyle/>
          <a:p>
            <a:r>
              <a:rPr lang="en-US" altLang="zh-TW" sz="3200" dirty="0"/>
              <a:t>But he is </a:t>
            </a:r>
            <a:r>
              <a:rPr lang="en-US" altLang="zh-TW" sz="3200" dirty="0" smtClean="0"/>
              <a:t>a loser.</a:t>
            </a:r>
            <a:r>
              <a:rPr lang="zh-TW" altLang="en-US" sz="3200" dirty="0"/>
              <a:t/>
            </a:r>
            <a:br>
              <a:rPr lang="zh-TW" altLang="en-US" sz="3200" dirty="0"/>
            </a:br>
            <a:endParaRPr lang="zh-TW" altLang="en-US" sz="3200" dirty="0"/>
          </a:p>
        </p:txBody>
      </p:sp>
      <p:pic>
        <p:nvPicPr>
          <p:cNvPr id="4" name="內容版面配置區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700808"/>
            <a:ext cx="6733216" cy="3888432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11400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23528" y="260648"/>
            <a:ext cx="6631093" cy="1320800"/>
          </a:xfrm>
        </p:spPr>
        <p:txBody>
          <a:bodyPr>
            <a:normAutofit/>
          </a:bodyPr>
          <a:lstStyle/>
          <a:p>
            <a:r>
              <a:rPr lang="en-US" altLang="zh-TW" sz="3200" dirty="0"/>
              <a:t>He can </a:t>
            </a:r>
            <a:r>
              <a:rPr lang="en-US" altLang="zh-TW" sz="3200" dirty="0" smtClean="0"/>
              <a:t>meet </a:t>
            </a:r>
            <a:r>
              <a:rPr lang="en-US" altLang="zh-TW" sz="3200" dirty="0"/>
              <a:t>at least </a:t>
            </a:r>
            <a:r>
              <a:rPr lang="en-US" altLang="zh-TW" sz="3200" dirty="0" smtClean="0"/>
              <a:t>1000 </a:t>
            </a:r>
            <a:r>
              <a:rPr lang="en-US" altLang="zh-TW" sz="3200" dirty="0"/>
              <a:t>girls </a:t>
            </a:r>
            <a:r>
              <a:rPr lang="en-US" altLang="zh-TW" sz="3200" dirty="0" smtClean="0"/>
              <a:t>a day.</a:t>
            </a:r>
            <a:endParaRPr lang="zh-TW" altLang="en-US" sz="32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461" y="1480049"/>
            <a:ext cx="1809000" cy="2412000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898" y="1491679"/>
            <a:ext cx="1809000" cy="2412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895" y="1445336"/>
            <a:ext cx="1809000" cy="24120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08" y="3942827"/>
            <a:ext cx="1809000" cy="24120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895" y="3928696"/>
            <a:ext cx="1809000" cy="241200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3329" y="1458412"/>
            <a:ext cx="1809000" cy="241200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2461" y="3928696"/>
            <a:ext cx="1809000" cy="2412000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748543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51520" y="332656"/>
            <a:ext cx="8229600" cy="5851525"/>
          </a:xfrm>
        </p:spPr>
        <p:txBody>
          <a:bodyPr>
            <a:normAutofit/>
          </a:bodyPr>
          <a:lstStyle/>
          <a:p>
            <a:r>
              <a:rPr lang="en-US" altLang="zh-TW" sz="3200" dirty="0" smtClean="0"/>
              <a:t>But no one he can have a talk with , </a:t>
            </a:r>
            <a:br>
              <a:rPr lang="en-US" altLang="zh-TW" sz="3200" dirty="0" smtClean="0"/>
            </a:br>
            <a:r>
              <a:rPr lang="en-US" altLang="zh-TW" sz="3200" dirty="0" smtClean="0"/>
              <a:t>just because lack of chance.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zh-TW" altLang="en-US" dirty="0"/>
              <a:t/>
            </a:r>
            <a:br>
              <a:rPr lang="zh-TW" altLang="en-US" dirty="0"/>
            </a:b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772816"/>
            <a:ext cx="4221088" cy="4221088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920396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7504" y="188640"/>
            <a:ext cx="8229600" cy="1138138"/>
          </a:xfrm>
        </p:spPr>
        <p:txBody>
          <a:bodyPr>
            <a:normAutofit fontScale="90000"/>
          </a:bodyPr>
          <a:lstStyle/>
          <a:p>
            <a:r>
              <a:rPr lang="en-US" altLang="zh-TW" dirty="0" smtClean="0"/>
              <a:t>That’s why </a:t>
            </a:r>
            <a:r>
              <a:rPr lang="en-US" altLang="zh-TW" dirty="0"/>
              <a:t>we </a:t>
            </a:r>
            <a:r>
              <a:rPr lang="en-US" altLang="zh-TW" dirty="0" smtClean="0"/>
              <a:t>create </a:t>
            </a:r>
            <a:r>
              <a:rPr lang="en-US" altLang="zh-TW" dirty="0"/>
              <a:t>this </a:t>
            </a:r>
            <a:r>
              <a:rPr lang="en-US" altLang="zh-TW" dirty="0" smtClean="0"/>
              <a:t>app</a:t>
            </a:r>
            <a:br>
              <a:rPr lang="en-US" altLang="zh-TW" dirty="0" smtClean="0"/>
            </a:br>
            <a:r>
              <a:rPr lang="en-US" altLang="zh-TW" dirty="0" smtClean="0"/>
              <a:t>									 </a:t>
            </a:r>
            <a:r>
              <a:rPr lang="en-US" altLang="zh-TW" dirty="0"/>
              <a:t>called “Meet”</a:t>
            </a:r>
            <a:br>
              <a:rPr lang="en-US" altLang="zh-TW" dirty="0"/>
            </a:b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412776"/>
            <a:ext cx="5256584" cy="4960901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164920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576</TotalTime>
  <Words>146</Words>
  <Application>Microsoft Office PowerPoint</Application>
  <PresentationFormat>如螢幕大小 (4:3)</PresentationFormat>
  <Paragraphs>23</Paragraphs>
  <Slides>18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19" baseType="lpstr">
      <vt:lpstr>多面向</vt:lpstr>
      <vt:lpstr>投影片 1</vt:lpstr>
      <vt:lpstr>His name is Ray Cao </vt:lpstr>
      <vt:lpstr>Ok… But what’s wrong about this guy? </vt:lpstr>
      <vt:lpstr>He has 477 or more friends                               in his Facebook.  </vt:lpstr>
      <vt:lpstr>And 25(or more) in his Plurk</vt:lpstr>
      <vt:lpstr>But he is a loser. </vt:lpstr>
      <vt:lpstr>He can meet at least 1000 girls a day.</vt:lpstr>
      <vt:lpstr>But no one he can have a talk with ,  just because lack of chance.  </vt:lpstr>
      <vt:lpstr>That’s why we create this app           called “Meet” </vt:lpstr>
      <vt:lpstr>It can give you a big chance and  courage to do something that  may change your “normal” life!!</vt:lpstr>
      <vt:lpstr>When you walk on the street </vt:lpstr>
      <vt:lpstr>This app will find some one match  with you based on your hobby or others. </vt:lpstr>
      <vt:lpstr>Each one will receive a card  which is the other’s basic information. </vt:lpstr>
      <vt:lpstr>You can not only know more friends and maybe have a cup of coffee together.</vt:lpstr>
      <vt:lpstr>When you are busy you also can set your status to busy or offline  </vt:lpstr>
      <vt:lpstr>Don’t worry about the wrong match , it based on the information you provide. All comes from your taste. </vt:lpstr>
      <vt:lpstr>You can also have a party in this app and will invite users nearby. </vt:lpstr>
      <vt:lpstr>THE END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</dc:title>
  <dc:creator>Jo</dc:creator>
  <cp:lastModifiedBy>user7</cp:lastModifiedBy>
  <cp:revision>25</cp:revision>
  <dcterms:created xsi:type="dcterms:W3CDTF">2013-11-24T08:21:44Z</dcterms:created>
  <dcterms:modified xsi:type="dcterms:W3CDTF">2013-11-26T12:24:21Z</dcterms:modified>
</cp:coreProperties>
</file>

<file path=docProps/thumbnail.jpeg>
</file>